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80" d="100"/>
          <a:sy n="80" d="100"/>
        </p:scale>
        <p:origin x="-1086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0A064-504D-4E0B-A890-19B68E9191AD}" type="datetimeFigureOut">
              <a:rPr lang="en-US" smtClean="0"/>
              <a:t>15/04/2015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C576A-032A-418B-82D8-A94729D69D9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Calm Seas hotel website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/>
          <a:p>
            <a:r>
              <a:rPr lang="en-US" dirty="0" smtClean="0"/>
              <a:t>Design and function spec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VI. Service(desktop):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tour, foot massage, private beach</a:t>
            </a:r>
            <a:endParaRPr lang="en-US" sz="2400" dirty="0"/>
          </a:p>
        </p:txBody>
      </p:sp>
      <p:pic>
        <p:nvPicPr>
          <p:cNvPr id="8194" name="Picture 2" descr="D:\hotel-template-psd-pixelfabric\service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295400"/>
            <a:ext cx="7391400" cy="48852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VI. Service(desktop):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tour, foot massage, private beach</a:t>
            </a:r>
            <a:endParaRPr lang="en-US" sz="2400" dirty="0"/>
          </a:p>
        </p:txBody>
      </p:sp>
      <p:pic>
        <p:nvPicPr>
          <p:cNvPr id="9218" name="Picture 2" descr="D:\hotel-template-psd-pixelfabric\services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7904766" cy="526161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19200" y="914400"/>
            <a:ext cx="685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Các</a:t>
            </a:r>
            <a:r>
              <a:rPr lang="en-US" sz="1400" dirty="0" smtClean="0"/>
              <a:t> element </a:t>
            </a:r>
            <a:r>
              <a:rPr lang="en-US" sz="1400" dirty="0" err="1" smtClean="0"/>
              <a:t>và</a:t>
            </a:r>
            <a:r>
              <a:rPr lang="en-US" sz="1400" dirty="0" smtClean="0"/>
              <a:t> function </a:t>
            </a:r>
            <a:r>
              <a:rPr lang="en-US" sz="1400" dirty="0" err="1" smtClean="0"/>
              <a:t>tương</a:t>
            </a:r>
            <a:r>
              <a:rPr lang="en-US" sz="1400" dirty="0" smtClean="0"/>
              <a:t> </a:t>
            </a:r>
            <a:r>
              <a:rPr lang="en-US" sz="1400" dirty="0" err="1" smtClean="0"/>
              <a:t>tự</a:t>
            </a:r>
            <a:r>
              <a:rPr lang="en-US" sz="1400" dirty="0" smtClean="0"/>
              <a:t> </a:t>
            </a:r>
            <a:r>
              <a:rPr lang="en-US" sz="1400" dirty="0" err="1" smtClean="0"/>
              <a:t>như</a:t>
            </a:r>
            <a:r>
              <a:rPr lang="en-US" sz="1400" dirty="0" smtClean="0"/>
              <a:t> </a:t>
            </a:r>
            <a:r>
              <a:rPr lang="en-US" sz="1400" dirty="0" err="1" smtClean="0"/>
              <a:t>trang</a:t>
            </a:r>
            <a:r>
              <a:rPr lang="en-US" sz="1400" dirty="0" smtClean="0"/>
              <a:t> Accommodation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5791200" y="3429000"/>
            <a:ext cx="2209800" cy="3124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8077200" y="4191000"/>
            <a:ext cx="106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Sử</a:t>
            </a:r>
            <a:r>
              <a:rPr lang="en-US" sz="1400" dirty="0" smtClean="0"/>
              <a:t> </a:t>
            </a:r>
            <a:r>
              <a:rPr lang="en-US" sz="1400" dirty="0" err="1" smtClean="0"/>
              <a:t>dụng</a:t>
            </a:r>
            <a:endParaRPr lang="en-US" sz="1400" dirty="0" smtClean="0"/>
          </a:p>
          <a:p>
            <a:r>
              <a:rPr lang="en-US" sz="1400" dirty="0" smtClean="0"/>
              <a:t>accordion menu </a:t>
            </a:r>
            <a:r>
              <a:rPr lang="en-US" sz="1400" dirty="0" err="1" smtClean="0"/>
              <a:t>để</a:t>
            </a:r>
            <a:r>
              <a:rPr lang="en-US" sz="1400" dirty="0" smtClean="0"/>
              <a:t> show/hide content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VII. Offer (desktop): </a:t>
            </a:r>
            <a:r>
              <a:rPr lang="en-US" sz="2400" dirty="0" err="1" smtClean="0"/>
              <a:t>chưa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91440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Các</a:t>
            </a:r>
            <a:r>
              <a:rPr lang="en-US" sz="1600" dirty="0" smtClean="0"/>
              <a:t> element </a:t>
            </a:r>
            <a:r>
              <a:rPr lang="en-US" sz="1600" dirty="0" err="1" smtClean="0"/>
              <a:t>và</a:t>
            </a:r>
            <a:r>
              <a:rPr lang="en-US" sz="1600" dirty="0" smtClean="0"/>
              <a:t> function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tự</a:t>
            </a:r>
            <a:r>
              <a:rPr lang="en-US" sz="1600" dirty="0" smtClean="0"/>
              <a:t> </a:t>
            </a:r>
            <a:r>
              <a:rPr lang="en-US" sz="1600" dirty="0" err="1" smtClean="0"/>
              <a:t>như</a:t>
            </a:r>
            <a:r>
              <a:rPr lang="en-US" sz="1600" dirty="0" smtClean="0"/>
              <a:t> </a:t>
            </a:r>
            <a:r>
              <a:rPr lang="en-US" sz="1600" dirty="0" err="1" smtClean="0"/>
              <a:t>trang</a:t>
            </a:r>
            <a:r>
              <a:rPr lang="en-US" sz="1600" dirty="0" smtClean="0"/>
              <a:t> Accommodation</a:t>
            </a:r>
            <a:endParaRPr lang="en-US" sz="1600" dirty="0"/>
          </a:p>
        </p:txBody>
      </p:sp>
      <p:pic>
        <p:nvPicPr>
          <p:cNvPr id="10242" name="Picture 2" descr="D:\hotel-template-psd-pixelfabric\offer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95400"/>
            <a:ext cx="8034270" cy="53478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VII. Offer (desktop): </a:t>
            </a:r>
            <a:r>
              <a:rPr lang="en-US" sz="2400" dirty="0" err="1" smtClean="0"/>
              <a:t>chưa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91440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Các</a:t>
            </a:r>
            <a:r>
              <a:rPr lang="en-US" sz="1600" dirty="0" smtClean="0"/>
              <a:t> element </a:t>
            </a:r>
            <a:r>
              <a:rPr lang="en-US" sz="1600" dirty="0" err="1" smtClean="0"/>
              <a:t>và</a:t>
            </a:r>
            <a:r>
              <a:rPr lang="en-US" sz="1600" dirty="0" smtClean="0"/>
              <a:t> function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tự</a:t>
            </a:r>
            <a:r>
              <a:rPr lang="en-US" sz="1600" dirty="0" smtClean="0"/>
              <a:t> </a:t>
            </a:r>
            <a:r>
              <a:rPr lang="en-US" sz="1600" dirty="0" err="1" smtClean="0"/>
              <a:t>như</a:t>
            </a:r>
            <a:r>
              <a:rPr lang="en-US" sz="1600" dirty="0" smtClean="0"/>
              <a:t> </a:t>
            </a:r>
            <a:r>
              <a:rPr lang="en-US" sz="1600" dirty="0" err="1" smtClean="0"/>
              <a:t>trang</a:t>
            </a:r>
            <a:r>
              <a:rPr lang="en-US" sz="1600" dirty="0" smtClean="0"/>
              <a:t> Accommodation</a:t>
            </a:r>
            <a:endParaRPr lang="en-US" sz="1600" dirty="0"/>
          </a:p>
        </p:txBody>
      </p:sp>
      <p:pic>
        <p:nvPicPr>
          <p:cNvPr id="11266" name="Picture 2" descr="D:\hotel-template-psd-pixelfabric\offer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47800"/>
            <a:ext cx="7840980" cy="51823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VIII. Meeting (desktop)</a:t>
            </a:r>
            <a:endParaRPr lang="en-US" sz="2400" dirty="0"/>
          </a:p>
        </p:txBody>
      </p:sp>
      <p:pic>
        <p:nvPicPr>
          <p:cNvPr id="12290" name="Picture 2" descr="D:\hotel-template-psd-pixelfabric\meeting roo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914400"/>
            <a:ext cx="7931970" cy="5267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SITEMAP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478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Hotel</a:t>
            </a:r>
            <a:r>
              <a:rPr lang="en-US" sz="2000" dirty="0" smtClean="0"/>
              <a:t>: Slide show background 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Overview</a:t>
            </a:r>
            <a:r>
              <a:rPr lang="en-US" sz="2000" dirty="0" smtClean="0"/>
              <a:t>: Introduce – Why you’ll love it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Accommodation</a:t>
            </a:r>
            <a:r>
              <a:rPr lang="en-US" sz="2000" dirty="0" smtClean="0"/>
              <a:t>: Standard – Deluxe – Suit – Rack rate – Term and conditions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Dining</a:t>
            </a:r>
            <a:r>
              <a:rPr lang="en-US" sz="2000" dirty="0" smtClean="0"/>
              <a:t>: Restaurant – Coffee bar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Meeting room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Services</a:t>
            </a:r>
            <a:r>
              <a:rPr lang="en-US" sz="2000" dirty="0" smtClean="0"/>
              <a:t>: Tour – Foot massage – Private beach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News/Events</a:t>
            </a:r>
            <a:r>
              <a:rPr lang="en-US" sz="2000" dirty="0" smtClean="0"/>
              <a:t> or </a:t>
            </a:r>
            <a:r>
              <a:rPr lang="en-US" sz="2000" b="1" dirty="0" smtClean="0"/>
              <a:t>Blog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err="1" smtClean="0"/>
              <a:t>Rersvervation</a:t>
            </a:r>
            <a:r>
              <a:rPr lang="en-US" sz="2000" dirty="0"/>
              <a:t> </a:t>
            </a:r>
            <a:r>
              <a:rPr lang="en-US" sz="2000" dirty="0" smtClean="0"/>
              <a:t>or </a:t>
            </a:r>
            <a:r>
              <a:rPr lang="en-US" sz="2000" b="1" dirty="0" smtClean="0"/>
              <a:t>Book now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Gallery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Contact</a:t>
            </a:r>
            <a:r>
              <a:rPr lang="en-US" sz="2000" dirty="0" smtClean="0"/>
              <a:t>: Map – Address - Hotline</a:t>
            </a:r>
          </a:p>
          <a:p>
            <a:r>
              <a:rPr lang="en-US" sz="2000" dirty="0" smtClean="0"/>
              <a:t> 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3657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I.Home</a:t>
            </a:r>
            <a:r>
              <a:rPr lang="en-US" sz="2400" dirty="0" smtClean="0"/>
              <a:t> page (desktop)</a:t>
            </a:r>
            <a:endParaRPr lang="en-US" sz="2400" dirty="0"/>
          </a:p>
        </p:txBody>
      </p:sp>
      <p:pic>
        <p:nvPicPr>
          <p:cNvPr id="1026" name="Picture 2" descr="D:\hotel-template-psd-pixelfabric\hot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066800"/>
            <a:ext cx="6525296" cy="4343400"/>
          </a:xfrm>
          <a:prstGeom prst="rect">
            <a:avLst/>
          </a:prstGeom>
          <a:noFill/>
        </p:spPr>
      </p:pic>
      <p:sp>
        <p:nvSpPr>
          <p:cNvPr id="5" name="Line Callout 1 (Border and Accent Bar) 4"/>
          <p:cNvSpPr/>
          <p:nvPr/>
        </p:nvSpPr>
        <p:spPr>
          <a:xfrm>
            <a:off x="152400" y="1295400"/>
            <a:ext cx="1676400" cy="1752600"/>
          </a:xfrm>
          <a:prstGeom prst="accentBorderCallout1">
            <a:avLst>
              <a:gd name="adj1" fmla="val 34334"/>
              <a:gd name="adj2" fmla="val 105628"/>
              <a:gd name="adj3" fmla="val 44517"/>
              <a:gd name="adj4" fmla="val 141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US" sz="1400" dirty="0" smtClean="0"/>
              <a:t>Side bar </a:t>
            </a:r>
            <a:r>
              <a:rPr lang="en-US" sz="1400" dirty="0" err="1" smtClean="0"/>
              <a:t>dọc</a:t>
            </a:r>
            <a:endParaRPr lang="en-US" sz="1400" dirty="0" smtClean="0"/>
          </a:p>
          <a:p>
            <a:pPr>
              <a:buFontTx/>
              <a:buChar char="-"/>
            </a:pPr>
            <a:r>
              <a:rPr lang="en-US" sz="1400" dirty="0"/>
              <a:t> </a:t>
            </a:r>
            <a:r>
              <a:rPr lang="en-US" sz="1400" dirty="0" err="1" smtClean="0"/>
              <a:t>Mỗi</a:t>
            </a:r>
            <a:r>
              <a:rPr lang="en-US" sz="1400" dirty="0" smtClean="0"/>
              <a:t> button </a:t>
            </a:r>
            <a:r>
              <a:rPr lang="en-US" sz="1400" dirty="0" err="1" smtClean="0"/>
              <a:t>tương</a:t>
            </a:r>
            <a:r>
              <a:rPr lang="en-US" sz="1400" dirty="0" smtClean="0"/>
              <a:t> </a:t>
            </a:r>
            <a:r>
              <a:rPr lang="en-US" sz="1400" dirty="0" err="1" smtClean="0"/>
              <a:t>ứng</a:t>
            </a:r>
            <a:r>
              <a:rPr lang="en-US" sz="1400" dirty="0" smtClean="0"/>
              <a:t> 1 page </a:t>
            </a:r>
            <a:r>
              <a:rPr lang="en-US" sz="1400" dirty="0" err="1" smtClean="0"/>
              <a:t>trong</a:t>
            </a:r>
            <a:r>
              <a:rPr lang="en-US" sz="1400" dirty="0" smtClean="0"/>
              <a:t> sitemap</a:t>
            </a:r>
          </a:p>
          <a:p>
            <a:pPr>
              <a:buFontTx/>
              <a:buChar char="-"/>
            </a:pPr>
            <a:r>
              <a:rPr lang="en-US" sz="1400" dirty="0"/>
              <a:t> </a:t>
            </a:r>
            <a:r>
              <a:rPr lang="en-US" sz="1400" dirty="0" smtClean="0"/>
              <a:t>Button </a:t>
            </a:r>
            <a:r>
              <a:rPr lang="en-US" sz="1400" dirty="0" err="1" smtClean="0"/>
              <a:t>màu</a:t>
            </a:r>
            <a:r>
              <a:rPr lang="en-US" sz="1400" dirty="0" smtClean="0"/>
              <a:t> </a:t>
            </a:r>
            <a:r>
              <a:rPr lang="en-US" sz="1400" dirty="0" err="1" smtClean="0"/>
              <a:t>vàng</a:t>
            </a:r>
            <a:r>
              <a:rPr lang="en-US" sz="1400" dirty="0" smtClean="0"/>
              <a:t> : </a:t>
            </a:r>
            <a:r>
              <a:rPr lang="en-US" sz="1400" dirty="0" err="1" smtClean="0"/>
              <a:t>đang</a:t>
            </a:r>
            <a:r>
              <a:rPr lang="en-US" sz="1400" dirty="0" smtClean="0"/>
              <a:t> </a:t>
            </a:r>
            <a:r>
              <a:rPr lang="en-US" sz="1400" dirty="0" err="1" smtClean="0"/>
              <a:t>hiển</a:t>
            </a:r>
            <a:r>
              <a:rPr lang="en-US" sz="1400" dirty="0" smtClean="0"/>
              <a:t> </a:t>
            </a:r>
            <a:r>
              <a:rPr lang="en-US" sz="1400" dirty="0" err="1" smtClean="0"/>
              <a:t>thị</a:t>
            </a:r>
            <a:r>
              <a:rPr lang="en-US" sz="1400" dirty="0" smtClean="0"/>
              <a:t> ở </a:t>
            </a:r>
            <a:r>
              <a:rPr lang="en-US" sz="1400" dirty="0" err="1" smtClean="0"/>
              <a:t>trang</a:t>
            </a:r>
            <a:r>
              <a:rPr lang="en-US" sz="1400" dirty="0" smtClean="0"/>
              <a:t> </a:t>
            </a:r>
            <a:r>
              <a:rPr lang="en-US" sz="1400" dirty="0" err="1" smtClean="0"/>
              <a:t>hiện</a:t>
            </a:r>
            <a:r>
              <a:rPr lang="en-US" sz="1400" dirty="0" smtClean="0"/>
              <a:t> </a:t>
            </a:r>
            <a:r>
              <a:rPr lang="en-US" sz="1400" dirty="0" err="1" smtClean="0"/>
              <a:t>tại</a:t>
            </a:r>
            <a:endParaRPr lang="en-US" sz="1400" dirty="0"/>
          </a:p>
        </p:txBody>
      </p:sp>
      <p:sp>
        <p:nvSpPr>
          <p:cNvPr id="7" name="Rounded Rectangle 6"/>
          <p:cNvSpPr/>
          <p:nvPr/>
        </p:nvSpPr>
        <p:spPr>
          <a:xfrm>
            <a:off x="3733800" y="5029200"/>
            <a:ext cx="762000" cy="3048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33800" y="59436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Đánh</a:t>
            </a:r>
            <a:r>
              <a:rPr lang="en-US" sz="1400" dirty="0" smtClean="0"/>
              <a:t> </a:t>
            </a:r>
            <a:r>
              <a:rPr lang="en-US" sz="1400" dirty="0" err="1" smtClean="0"/>
              <a:t>số</a:t>
            </a:r>
            <a:r>
              <a:rPr lang="en-US" sz="1400" dirty="0" smtClean="0"/>
              <a:t> </a:t>
            </a:r>
            <a:r>
              <a:rPr lang="en-US" sz="1400" dirty="0" err="1" smtClean="0"/>
              <a:t>thứ</a:t>
            </a:r>
            <a:r>
              <a:rPr lang="en-US" sz="1400" dirty="0" smtClean="0"/>
              <a:t> </a:t>
            </a:r>
            <a:r>
              <a:rPr lang="en-US" sz="1400" dirty="0" err="1" smtClean="0"/>
              <a:t>tự</a:t>
            </a:r>
            <a:r>
              <a:rPr lang="en-US" sz="1400" dirty="0" smtClean="0"/>
              <a:t> slide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4953000" y="4267200"/>
            <a:ext cx="3810000" cy="685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48400" y="59436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Header  title </a:t>
            </a:r>
            <a:r>
              <a:rPr lang="en-US" sz="1400" dirty="0" err="1" smtClean="0"/>
              <a:t>mô</a:t>
            </a:r>
            <a:r>
              <a:rPr lang="en-US" sz="1400" dirty="0" smtClean="0"/>
              <a:t> </a:t>
            </a:r>
            <a:r>
              <a:rPr lang="en-US" sz="1400" dirty="0" err="1" smtClean="0"/>
              <a:t>tả</a:t>
            </a:r>
            <a:r>
              <a:rPr lang="en-US" sz="1400" dirty="0" smtClean="0"/>
              <a:t> </a:t>
            </a:r>
            <a:r>
              <a:rPr lang="en-US" sz="1400" dirty="0" err="1" smtClean="0"/>
              <a:t>ngắn</a:t>
            </a:r>
            <a:r>
              <a:rPr lang="en-US" sz="1400" dirty="0" smtClean="0"/>
              <a:t> </a:t>
            </a:r>
            <a:r>
              <a:rPr lang="en-US" sz="1400" dirty="0" err="1" smtClean="0"/>
              <a:t>gọn</a:t>
            </a:r>
            <a:r>
              <a:rPr lang="en-US" sz="1400" dirty="0" smtClean="0"/>
              <a:t> </a:t>
            </a:r>
            <a:r>
              <a:rPr lang="en-US" sz="1400" dirty="0" err="1" smtClean="0"/>
              <a:t>từng</a:t>
            </a:r>
            <a:r>
              <a:rPr lang="en-US" sz="1400" dirty="0" smtClean="0"/>
              <a:t> slide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6782594" y="55618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3810794" y="57142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>
            <a:off x="5525294" y="10279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57800" y="22860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</a:t>
            </a:r>
            <a:r>
              <a:rPr lang="en-US" sz="1400" dirty="0" err="1" smtClean="0"/>
              <a:t>chuyển</a:t>
            </a:r>
            <a:r>
              <a:rPr lang="en-US" sz="1400" dirty="0" smtClean="0"/>
              <a:t> </a:t>
            </a:r>
            <a:r>
              <a:rPr lang="en-US" sz="1400" dirty="0" err="1" smtClean="0"/>
              <a:t>động</a:t>
            </a:r>
            <a:r>
              <a:rPr lang="en-US" sz="1400" dirty="0" smtClean="0"/>
              <a:t> </a:t>
            </a:r>
            <a:r>
              <a:rPr lang="en-US" sz="1400" dirty="0" err="1" smtClean="0"/>
              <a:t>cách</a:t>
            </a:r>
            <a:r>
              <a:rPr lang="en-US" sz="1400" dirty="0" smtClean="0"/>
              <a:t> </a:t>
            </a:r>
            <a:r>
              <a:rPr lang="en-US" sz="1400" dirty="0" err="1" smtClean="0"/>
              <a:t>nhau</a:t>
            </a:r>
            <a:r>
              <a:rPr lang="en-US" sz="1400" dirty="0" smtClean="0"/>
              <a:t> 5s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819400" y="10668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14600" y="609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 </a:t>
            </a:r>
            <a:r>
              <a:rPr lang="en-US" sz="1400" dirty="0" err="1" smtClean="0"/>
              <a:t>ngôn</a:t>
            </a:r>
            <a:r>
              <a:rPr lang="en-US" sz="1400" dirty="0" smtClean="0"/>
              <a:t> </a:t>
            </a:r>
            <a:r>
              <a:rPr lang="en-US" sz="1400" dirty="0" err="1" smtClean="0"/>
              <a:t>ngữ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2514600" y="5029200"/>
            <a:ext cx="1066800" cy="381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rot="5400000" flipH="1" flipV="1">
            <a:off x="2667794" y="5714206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90800" y="6019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Liên</a:t>
            </a:r>
            <a:r>
              <a:rPr lang="en-US" sz="1400" dirty="0" smtClean="0"/>
              <a:t> </a:t>
            </a:r>
            <a:r>
              <a:rPr lang="en-US" sz="1400" dirty="0" err="1" smtClean="0"/>
              <a:t>kết</a:t>
            </a:r>
            <a:r>
              <a:rPr lang="en-US" sz="1400" dirty="0" smtClean="0"/>
              <a:t> social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2590800" y="4495800"/>
            <a:ext cx="990600" cy="30480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76400" y="46482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4800" y="4419600"/>
            <a:ext cx="137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Button Book now </a:t>
            </a:r>
            <a:r>
              <a:rPr lang="en-US" sz="1400" dirty="0" err="1" smtClean="0"/>
              <a:t>riêng</a:t>
            </a:r>
            <a:r>
              <a:rPr lang="en-US" sz="1400" dirty="0" smtClean="0"/>
              <a:t> </a:t>
            </a:r>
            <a:r>
              <a:rPr lang="en-US" sz="1400" dirty="0" err="1" smtClean="0"/>
              <a:t>biệt</a:t>
            </a:r>
            <a:endParaRPr lang="en-US" sz="1400" dirty="0"/>
          </a:p>
        </p:txBody>
      </p:sp>
      <p:sp>
        <p:nvSpPr>
          <p:cNvPr id="27" name="Line Callout 1 26"/>
          <p:cNvSpPr/>
          <p:nvPr/>
        </p:nvSpPr>
        <p:spPr>
          <a:xfrm>
            <a:off x="4114800" y="2362200"/>
            <a:ext cx="2133600" cy="838200"/>
          </a:xfrm>
          <a:prstGeom prst="borderCallout1">
            <a:avLst>
              <a:gd name="adj1" fmla="val 41418"/>
              <a:gd name="adj2" fmla="val -4437"/>
              <a:gd name="adj3" fmla="val 89831"/>
              <a:gd name="adj4" fmla="val -26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Trong</a:t>
            </a:r>
            <a:r>
              <a:rPr lang="en-US" sz="1400" dirty="0" smtClean="0"/>
              <a:t> </a:t>
            </a:r>
            <a:r>
              <a:rPr lang="en-US" sz="1400" dirty="0" err="1" smtClean="0"/>
              <a:t>trường</a:t>
            </a:r>
            <a:r>
              <a:rPr lang="en-US" sz="1400" dirty="0" smtClean="0"/>
              <a:t> </a:t>
            </a:r>
            <a:r>
              <a:rPr lang="en-US" sz="1400" dirty="0" err="1" smtClean="0"/>
              <a:t>hợp</a:t>
            </a:r>
            <a:r>
              <a:rPr lang="en-US" sz="1400" dirty="0" smtClean="0"/>
              <a:t> </a:t>
            </a:r>
            <a:r>
              <a:rPr lang="en-US" sz="1400" dirty="0" err="1" smtClean="0"/>
              <a:t>màn</a:t>
            </a:r>
            <a:r>
              <a:rPr lang="en-US" sz="1400" dirty="0" smtClean="0"/>
              <a:t> </a:t>
            </a:r>
            <a:r>
              <a:rPr lang="en-US" sz="1400" dirty="0" err="1" smtClean="0"/>
              <a:t>hình</a:t>
            </a:r>
            <a:r>
              <a:rPr lang="en-US" sz="1400" dirty="0" smtClean="0"/>
              <a:t> </a:t>
            </a:r>
            <a:r>
              <a:rPr lang="en-US" sz="1400" dirty="0" err="1" smtClean="0"/>
              <a:t>có</a:t>
            </a:r>
            <a:r>
              <a:rPr lang="en-US" sz="1400" dirty="0" smtClean="0"/>
              <a:t> height </a:t>
            </a:r>
            <a:r>
              <a:rPr lang="en-US" sz="1400" dirty="0" err="1" smtClean="0"/>
              <a:t>thấp</a:t>
            </a:r>
            <a:r>
              <a:rPr lang="en-US" sz="1400" dirty="0" smtClean="0"/>
              <a:t>, </a:t>
            </a:r>
            <a:r>
              <a:rPr lang="en-US" sz="1400" dirty="0" err="1" smtClean="0"/>
              <a:t>sẽ</a:t>
            </a:r>
            <a:r>
              <a:rPr lang="en-US" sz="1400" dirty="0" smtClean="0"/>
              <a:t> </a:t>
            </a:r>
            <a:r>
              <a:rPr lang="en-US" sz="1400" dirty="0" err="1" smtClean="0"/>
              <a:t>xuất</a:t>
            </a:r>
            <a:r>
              <a:rPr lang="en-US" sz="1400" dirty="0" smtClean="0"/>
              <a:t> </a:t>
            </a:r>
            <a:r>
              <a:rPr lang="en-US" sz="1400" dirty="0" err="1" smtClean="0"/>
              <a:t>hiện</a:t>
            </a:r>
            <a:r>
              <a:rPr lang="en-US" sz="1400" dirty="0" smtClean="0"/>
              <a:t> scroll bar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3657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II.Overview</a:t>
            </a:r>
            <a:r>
              <a:rPr lang="en-US" sz="2400" dirty="0" smtClean="0"/>
              <a:t> page (desktop)</a:t>
            </a:r>
            <a:endParaRPr lang="en-US" sz="2400" dirty="0"/>
          </a:p>
        </p:txBody>
      </p:sp>
      <p:pic>
        <p:nvPicPr>
          <p:cNvPr id="3074" name="Picture 2" descr="D:\hotel-template-psd-pixelfabric\overvi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914400"/>
            <a:ext cx="7330996" cy="4862513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rot="10800000">
            <a:off x="5029200" y="3124200"/>
            <a:ext cx="1600200" cy="15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95600" y="593467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Vẫn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slide show background – </a:t>
            </a:r>
            <a:r>
              <a:rPr lang="en-US" dirty="0" err="1" smtClean="0"/>
              <a:t>Mỗi</a:t>
            </a:r>
            <a:r>
              <a:rPr lang="en-US" dirty="0" smtClean="0"/>
              <a:t> slide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5s – Con </a:t>
            </a:r>
            <a:r>
              <a:rPr lang="en-US" dirty="0" err="1" smtClean="0"/>
              <a:t>trỏ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text </a:t>
            </a:r>
            <a:r>
              <a:rPr lang="en-US" dirty="0" err="1" smtClean="0"/>
              <a:t>sẽ</a:t>
            </a:r>
            <a:r>
              <a:rPr lang="en-US" dirty="0" smtClean="0"/>
              <a:t> scroll,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</a:t>
            </a:r>
            <a:r>
              <a:rPr lang="en-US" dirty="0" smtClean="0"/>
              <a:t> text (</a:t>
            </a:r>
            <a:r>
              <a:rPr lang="en-US" dirty="0" err="1" smtClean="0"/>
              <a:t>khu</a:t>
            </a:r>
            <a:r>
              <a:rPr lang="en-US" dirty="0" smtClean="0"/>
              <a:t> </a:t>
            </a:r>
            <a:r>
              <a:rPr lang="en-US" dirty="0" err="1" smtClean="0"/>
              <a:t>vực</a:t>
            </a:r>
            <a:r>
              <a:rPr lang="en-US" dirty="0" smtClean="0"/>
              <a:t> </a:t>
            </a:r>
            <a:r>
              <a:rPr lang="en-US" dirty="0" err="1" smtClean="0"/>
              <a:t>bg</a:t>
            </a:r>
            <a:r>
              <a:rPr lang="en-US" dirty="0" smtClean="0"/>
              <a:t> ) </a:t>
            </a:r>
            <a:r>
              <a:rPr lang="en-US" dirty="0" err="1" smtClean="0"/>
              <a:t>ko</a:t>
            </a:r>
            <a:r>
              <a:rPr lang="en-US" dirty="0" smtClean="0"/>
              <a:t> scroll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53200" y="2667000"/>
            <a:ext cx="1905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Thanh</a:t>
            </a:r>
            <a:r>
              <a:rPr lang="en-US" dirty="0" smtClean="0"/>
              <a:t> scroll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-152400"/>
            <a:ext cx="5181600" cy="914400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I.Home</a:t>
            </a:r>
            <a:r>
              <a:rPr lang="en-US" sz="2400" dirty="0" smtClean="0"/>
              <a:t> and overview page(mobile)</a:t>
            </a:r>
            <a:endParaRPr lang="en-US" sz="2400" dirty="0"/>
          </a:p>
        </p:txBody>
      </p:sp>
      <p:pic>
        <p:nvPicPr>
          <p:cNvPr id="2050" name="Picture 2" descr="D:\hotel-template-psd-pixelfabric\firstpage mobil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2848897" cy="4648200"/>
          </a:xfrm>
          <a:prstGeom prst="rect">
            <a:avLst/>
          </a:prstGeom>
          <a:noFill/>
        </p:spPr>
      </p:pic>
      <p:pic>
        <p:nvPicPr>
          <p:cNvPr id="2052" name="Picture 4" descr="D:\hotel-template-psd-pixelfabric\second mobi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1143000"/>
            <a:ext cx="2904000" cy="4610100"/>
          </a:xfrm>
          <a:prstGeom prst="rect">
            <a:avLst/>
          </a:prstGeom>
          <a:noFill/>
        </p:spPr>
      </p:pic>
      <p:pic>
        <p:nvPicPr>
          <p:cNvPr id="2053" name="Picture 5" descr="D:\hotel-template-psd-pixelfabric\firstpage menu mobil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143000"/>
            <a:ext cx="3154276" cy="4711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534400" cy="9144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IV. Accommodation page (desktop) :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tổng</a:t>
            </a:r>
            <a:r>
              <a:rPr lang="en-US" sz="2400" dirty="0" smtClean="0"/>
              <a:t> </a:t>
            </a:r>
            <a:r>
              <a:rPr lang="en-US" sz="2400" dirty="0" err="1" smtClean="0"/>
              <a:t>cộng</a:t>
            </a:r>
            <a:r>
              <a:rPr lang="en-US" sz="2400" dirty="0" smtClean="0"/>
              <a:t> 4 </a:t>
            </a:r>
            <a:r>
              <a:rPr lang="en-US" sz="2400" dirty="0" err="1" smtClean="0"/>
              <a:t>loại</a:t>
            </a:r>
            <a:r>
              <a:rPr lang="en-US" sz="2400" dirty="0" smtClean="0"/>
              <a:t> </a:t>
            </a:r>
            <a:r>
              <a:rPr lang="en-US" sz="2400" dirty="0" err="1" smtClean="0"/>
              <a:t>phòng</a:t>
            </a:r>
            <a:endParaRPr lang="en-US" sz="2400" dirty="0"/>
          </a:p>
        </p:txBody>
      </p:sp>
      <p:pic>
        <p:nvPicPr>
          <p:cNvPr id="4098" name="Picture 2" descr="D:\hotel-template-psd-pixelfabric\room types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371600"/>
            <a:ext cx="7212169" cy="4800600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rot="16200000" flipH="1">
            <a:off x="6057900" y="1257300"/>
            <a:ext cx="5334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5181600" y="12192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8200" y="60960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Gồm</a:t>
            </a:r>
            <a:r>
              <a:rPr lang="en-US" sz="1600" dirty="0" smtClean="0"/>
              <a:t> 2 </a:t>
            </a:r>
            <a:r>
              <a:rPr lang="en-US" sz="1600" dirty="0" err="1" smtClean="0"/>
              <a:t>khu</a:t>
            </a:r>
            <a:r>
              <a:rPr lang="en-US" sz="1600" dirty="0" smtClean="0"/>
              <a:t> </a:t>
            </a:r>
            <a:r>
              <a:rPr lang="en-US" sz="1600" dirty="0" err="1" smtClean="0"/>
              <a:t>vực</a:t>
            </a:r>
            <a:r>
              <a:rPr lang="en-US" sz="1600" dirty="0" smtClean="0"/>
              <a:t>- </a:t>
            </a:r>
            <a:r>
              <a:rPr lang="en-US" sz="1600" dirty="0" err="1" smtClean="0"/>
              <a:t>Mỗi</a:t>
            </a:r>
            <a:r>
              <a:rPr lang="en-US" sz="1600" dirty="0" smtClean="0"/>
              <a:t> </a:t>
            </a:r>
            <a:r>
              <a:rPr lang="en-US" sz="1600" dirty="0" err="1" smtClean="0"/>
              <a:t>khu</a:t>
            </a:r>
            <a:r>
              <a:rPr lang="en-US" sz="1600" dirty="0" smtClean="0"/>
              <a:t> </a:t>
            </a:r>
            <a:r>
              <a:rPr lang="en-US" sz="1600" dirty="0" err="1" smtClean="0"/>
              <a:t>vực</a:t>
            </a:r>
            <a:r>
              <a:rPr lang="en-US" sz="1600" dirty="0" smtClean="0"/>
              <a:t> </a:t>
            </a:r>
            <a:r>
              <a:rPr lang="en-US" sz="1600" dirty="0" err="1" smtClean="0"/>
              <a:t>sẽ</a:t>
            </a:r>
            <a:r>
              <a:rPr lang="en-US" sz="1600" dirty="0" smtClean="0"/>
              <a:t> </a:t>
            </a:r>
            <a:r>
              <a:rPr lang="en-US" sz="1600" dirty="0" err="1" smtClean="0"/>
              <a:t>có</a:t>
            </a:r>
            <a:r>
              <a:rPr lang="en-US" sz="1600" dirty="0" smtClean="0"/>
              <a:t> scroll bar </a:t>
            </a:r>
            <a:r>
              <a:rPr lang="en-US" sz="1600" dirty="0" err="1" smtClean="0"/>
              <a:t>khi</a:t>
            </a:r>
            <a:r>
              <a:rPr lang="en-US" sz="1600" dirty="0" smtClean="0"/>
              <a:t> con </a:t>
            </a:r>
            <a:r>
              <a:rPr lang="en-US" sz="1600" dirty="0" err="1" smtClean="0"/>
              <a:t>trỏ</a:t>
            </a:r>
            <a:r>
              <a:rPr lang="en-US" sz="1600" dirty="0" smtClean="0"/>
              <a:t> ở </a:t>
            </a:r>
            <a:r>
              <a:rPr lang="en-US" sz="1600" dirty="0" err="1" smtClean="0"/>
              <a:t>từng</a:t>
            </a:r>
            <a:r>
              <a:rPr lang="en-US" sz="1600" dirty="0" smtClean="0"/>
              <a:t> </a:t>
            </a:r>
            <a:r>
              <a:rPr lang="en-US" sz="1600" dirty="0" err="1" smtClean="0"/>
              <a:t>khu</a:t>
            </a:r>
            <a:r>
              <a:rPr lang="en-US" sz="1600" dirty="0" smtClean="0"/>
              <a:t> </a:t>
            </a:r>
            <a:r>
              <a:rPr lang="en-US" sz="1600" dirty="0" err="1" smtClean="0"/>
              <a:t>vực</a:t>
            </a:r>
            <a:r>
              <a:rPr lang="en-US" sz="1600" dirty="0" smtClean="0"/>
              <a:t> </a:t>
            </a:r>
            <a:r>
              <a:rPr lang="en-US" sz="1600" dirty="0" err="1" smtClean="0"/>
              <a:t>riêng</a:t>
            </a:r>
            <a:endParaRPr lang="en-US" sz="1600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2400300" y="1409700"/>
            <a:ext cx="533400" cy="15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95400" y="533400"/>
            <a:ext cx="2667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Hình</a:t>
            </a:r>
            <a:r>
              <a:rPr lang="en-US" sz="1400" dirty="0" smtClean="0"/>
              <a:t> </a:t>
            </a:r>
            <a:r>
              <a:rPr lang="en-US" sz="1400" dirty="0" err="1" smtClean="0"/>
              <a:t>ảnh</a:t>
            </a:r>
            <a:r>
              <a:rPr lang="en-US" sz="1400" dirty="0" smtClean="0"/>
              <a:t> </a:t>
            </a:r>
            <a:r>
              <a:rPr lang="en-US" sz="1400" dirty="0" err="1" smtClean="0"/>
              <a:t>khi</a:t>
            </a:r>
            <a:r>
              <a:rPr lang="en-US" sz="1400" dirty="0" smtClean="0"/>
              <a:t> hover: </a:t>
            </a:r>
            <a:r>
              <a:rPr lang="en-US" sz="1400" dirty="0" err="1" smtClean="0"/>
              <a:t>xuất</a:t>
            </a:r>
            <a:r>
              <a:rPr lang="en-US" sz="1400" dirty="0" smtClean="0"/>
              <a:t> </a:t>
            </a:r>
            <a:r>
              <a:rPr lang="en-US" sz="1400" dirty="0" err="1" smtClean="0"/>
              <a:t>hiện</a:t>
            </a:r>
            <a:r>
              <a:rPr lang="en-US" sz="1400" dirty="0" smtClean="0"/>
              <a:t> overlay opacity </a:t>
            </a:r>
            <a:r>
              <a:rPr lang="en-US" sz="1400" dirty="0" err="1" smtClean="0"/>
              <a:t>đen</a:t>
            </a:r>
            <a:r>
              <a:rPr lang="en-US" sz="1400" dirty="0" smtClean="0"/>
              <a:t> + border </a:t>
            </a:r>
            <a:r>
              <a:rPr lang="en-US" sz="1400" dirty="0" err="1" smtClean="0"/>
              <a:t>nâu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514600" y="6324600"/>
            <a:ext cx="1981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Hình</a:t>
            </a:r>
            <a:r>
              <a:rPr lang="en-US" sz="1400" dirty="0" smtClean="0"/>
              <a:t> </a:t>
            </a:r>
            <a:r>
              <a:rPr lang="en-US" sz="1400" dirty="0" err="1" smtClean="0"/>
              <a:t>ảnh</a:t>
            </a:r>
            <a:r>
              <a:rPr lang="en-US" sz="1400" dirty="0" smtClean="0"/>
              <a:t> </a:t>
            </a:r>
            <a:r>
              <a:rPr lang="en-US" sz="1400" dirty="0" err="1" smtClean="0"/>
              <a:t>chưa</a:t>
            </a:r>
            <a:r>
              <a:rPr lang="en-US" sz="1400" dirty="0" smtClean="0"/>
              <a:t> hover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rot="5400000" flipH="1" flipV="1">
            <a:off x="3276600" y="6172200"/>
            <a:ext cx="457200" cy="158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77200" y="3200400"/>
            <a:ext cx="1066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Khu</a:t>
            </a:r>
            <a:r>
              <a:rPr lang="en-US" sz="1400" dirty="0" smtClean="0"/>
              <a:t> </a:t>
            </a:r>
            <a:r>
              <a:rPr lang="en-US" sz="1400" dirty="0" err="1" smtClean="0"/>
              <a:t>vực</a:t>
            </a:r>
            <a:r>
              <a:rPr lang="en-US" sz="1400" dirty="0" smtClean="0"/>
              <a:t> </a:t>
            </a:r>
            <a:r>
              <a:rPr lang="en-US" sz="1400" dirty="0" err="1" smtClean="0"/>
              <a:t>mô</a:t>
            </a:r>
            <a:r>
              <a:rPr lang="en-US" sz="1400" dirty="0" smtClean="0"/>
              <a:t> </a:t>
            </a:r>
            <a:r>
              <a:rPr lang="en-US" sz="1400" dirty="0" err="1" smtClean="0"/>
              <a:t>tả</a:t>
            </a:r>
            <a:r>
              <a:rPr lang="en-US" sz="1400" dirty="0" smtClean="0"/>
              <a:t> </a:t>
            </a:r>
            <a:r>
              <a:rPr lang="en-US" sz="1400" dirty="0" err="1" smtClean="0"/>
              <a:t>chung</a:t>
            </a:r>
            <a:r>
              <a:rPr lang="en-US" sz="1400" dirty="0" smtClean="0"/>
              <a:t> </a:t>
            </a:r>
            <a:r>
              <a:rPr lang="en-US" sz="1400" dirty="0" err="1" smtClean="0"/>
              <a:t>về</a:t>
            </a:r>
            <a:r>
              <a:rPr lang="en-US" sz="1400" dirty="0" smtClean="0"/>
              <a:t> </a:t>
            </a:r>
            <a:r>
              <a:rPr lang="en-US" sz="1400" dirty="0" err="1" smtClean="0"/>
              <a:t>các</a:t>
            </a:r>
            <a:r>
              <a:rPr lang="en-US" sz="1400" dirty="0" smtClean="0"/>
              <a:t> </a:t>
            </a:r>
            <a:r>
              <a:rPr lang="en-US" sz="1400" dirty="0" err="1" smtClean="0"/>
              <a:t>loại</a:t>
            </a:r>
            <a:r>
              <a:rPr lang="en-US" sz="1400" dirty="0" smtClean="0"/>
              <a:t> </a:t>
            </a:r>
            <a:r>
              <a:rPr lang="en-US" sz="1400" dirty="0" err="1" smtClean="0"/>
              <a:t>phòng</a:t>
            </a:r>
            <a:r>
              <a:rPr lang="en-US" sz="1400" dirty="0" smtClean="0"/>
              <a:t>, </a:t>
            </a:r>
            <a:r>
              <a:rPr lang="en-US" sz="1400" dirty="0" err="1" smtClean="0"/>
              <a:t>chính</a:t>
            </a:r>
            <a:r>
              <a:rPr lang="en-US" sz="1400" dirty="0" smtClean="0"/>
              <a:t> </a:t>
            </a:r>
            <a:r>
              <a:rPr lang="en-US" sz="1400" dirty="0" err="1" smtClean="0"/>
              <a:t>sách</a:t>
            </a:r>
            <a:r>
              <a:rPr lang="en-US" sz="1400" dirty="0"/>
              <a:t> </a:t>
            </a:r>
            <a:r>
              <a:rPr lang="en-US" sz="1400" dirty="0" err="1" smtClean="0"/>
              <a:t>đặt</a:t>
            </a:r>
            <a:r>
              <a:rPr lang="en-US" sz="1400" dirty="0" smtClean="0"/>
              <a:t> </a:t>
            </a:r>
            <a:r>
              <a:rPr lang="en-US" sz="1400" dirty="0" err="1" smtClean="0"/>
              <a:t>phòng</a:t>
            </a:r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7391400" y="40386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IV. Accommodation page (desktop)</a:t>
            </a:r>
            <a:endParaRPr lang="en-US" sz="2400" dirty="0"/>
          </a:p>
        </p:txBody>
      </p:sp>
      <p:pic>
        <p:nvPicPr>
          <p:cNvPr id="5122" name="Picture 2" descr="D:\hotel-template-psd-pixelfabric\room types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7334250" cy="48990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71600" y="914400"/>
            <a:ext cx="701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Trang</a:t>
            </a:r>
            <a:r>
              <a:rPr lang="en-US" sz="1600" dirty="0" smtClean="0"/>
              <a:t> </a:t>
            </a:r>
            <a:r>
              <a:rPr lang="en-US" sz="1600" dirty="0" err="1" smtClean="0"/>
              <a:t>kế</a:t>
            </a:r>
            <a:r>
              <a:rPr lang="en-US" sz="1600" dirty="0" smtClean="0"/>
              <a:t> </a:t>
            </a:r>
            <a:r>
              <a:rPr lang="en-US" sz="1600" dirty="0" err="1" smtClean="0"/>
              <a:t>tiếp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click </a:t>
            </a:r>
            <a:r>
              <a:rPr lang="en-US" sz="1600" dirty="0" err="1" smtClean="0"/>
              <a:t>vô</a:t>
            </a:r>
            <a:r>
              <a:rPr lang="en-US" sz="1600" dirty="0" smtClean="0"/>
              <a:t> </a:t>
            </a:r>
            <a:r>
              <a:rPr lang="en-US" sz="1600" dirty="0" err="1" smtClean="0"/>
              <a:t>từng</a:t>
            </a:r>
            <a:r>
              <a:rPr lang="en-US" sz="1600" dirty="0" smtClean="0"/>
              <a:t> </a:t>
            </a:r>
            <a:r>
              <a:rPr lang="en-US" sz="1600" dirty="0" err="1" smtClean="0"/>
              <a:t>loại</a:t>
            </a:r>
            <a:r>
              <a:rPr lang="en-US" sz="1600" dirty="0" smtClean="0"/>
              <a:t> </a:t>
            </a:r>
            <a:r>
              <a:rPr lang="en-US" sz="1600" dirty="0" err="1" smtClean="0"/>
              <a:t>phòng</a:t>
            </a:r>
            <a:r>
              <a:rPr lang="en-US" sz="1600" dirty="0" smtClean="0"/>
              <a:t> </a:t>
            </a:r>
            <a:r>
              <a:rPr lang="en-US" sz="1600" dirty="0" err="1" smtClean="0"/>
              <a:t>cụ</a:t>
            </a:r>
            <a:r>
              <a:rPr lang="en-US" sz="1600" dirty="0" smtClean="0"/>
              <a:t> </a:t>
            </a:r>
            <a:r>
              <a:rPr lang="en-US" sz="1600" dirty="0" err="1" smtClean="0"/>
              <a:t>thể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7543800" y="1600200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53400" y="1371600"/>
            <a:ext cx="9906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Icon “close” </a:t>
            </a:r>
            <a:r>
              <a:rPr lang="en-US" sz="1400" dirty="0" err="1" smtClean="0"/>
              <a:t>để</a:t>
            </a:r>
            <a:r>
              <a:rPr lang="en-US" sz="1400" dirty="0" smtClean="0"/>
              <a:t> back to </a:t>
            </a:r>
            <a:r>
              <a:rPr lang="en-US" sz="1400" dirty="0" err="1" smtClean="0"/>
              <a:t>về</a:t>
            </a:r>
            <a:r>
              <a:rPr lang="en-US" sz="1400" dirty="0" smtClean="0"/>
              <a:t> </a:t>
            </a:r>
            <a:r>
              <a:rPr lang="en-US" sz="1400" dirty="0" err="1" smtClean="0"/>
              <a:t>trang</a:t>
            </a:r>
            <a:r>
              <a:rPr lang="en-US" sz="1400" dirty="0" smtClean="0"/>
              <a:t> </a:t>
            </a:r>
            <a:r>
              <a:rPr lang="en-US" sz="1400" dirty="0" err="1" smtClean="0"/>
              <a:t>chọn</a:t>
            </a:r>
            <a:r>
              <a:rPr lang="en-US" sz="1400" dirty="0" smtClean="0"/>
              <a:t> </a:t>
            </a:r>
            <a:r>
              <a:rPr lang="en-US" sz="1400" dirty="0" err="1" smtClean="0"/>
              <a:t>phòng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V. Dining(desktop):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restaurant </a:t>
            </a:r>
            <a:r>
              <a:rPr lang="en-US" sz="2400" dirty="0" err="1" smtClean="0"/>
              <a:t>và</a:t>
            </a:r>
            <a:r>
              <a:rPr lang="en-US" sz="2400" dirty="0" smtClean="0"/>
              <a:t> coffee bar</a:t>
            </a:r>
            <a:endParaRPr lang="en-US" sz="2400" dirty="0"/>
          </a:p>
        </p:txBody>
      </p:sp>
      <p:pic>
        <p:nvPicPr>
          <p:cNvPr id="6146" name="Picture 2" descr="D:\hotel-template-psd-pixelfabric\dinning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7927662" cy="52768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219200" y="91440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Các</a:t>
            </a:r>
            <a:r>
              <a:rPr lang="en-US" sz="1600" dirty="0" smtClean="0"/>
              <a:t> element </a:t>
            </a:r>
            <a:r>
              <a:rPr lang="en-US" sz="1600" dirty="0" err="1" smtClean="0"/>
              <a:t>và</a:t>
            </a:r>
            <a:r>
              <a:rPr lang="en-US" sz="1600" dirty="0" smtClean="0"/>
              <a:t> function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tự</a:t>
            </a:r>
            <a:r>
              <a:rPr lang="en-US" sz="1600" dirty="0" smtClean="0"/>
              <a:t> </a:t>
            </a:r>
            <a:r>
              <a:rPr lang="en-US" sz="1600" dirty="0" err="1" smtClean="0"/>
              <a:t>như</a:t>
            </a:r>
            <a:r>
              <a:rPr lang="en-US" sz="1600" dirty="0" smtClean="0"/>
              <a:t> </a:t>
            </a:r>
            <a:r>
              <a:rPr lang="en-US" sz="1600" dirty="0" err="1" smtClean="0"/>
              <a:t>trang</a:t>
            </a:r>
            <a:r>
              <a:rPr lang="en-US" sz="1600" dirty="0" smtClean="0"/>
              <a:t> Accommodation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11430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V. Dining(desktop):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restaurant </a:t>
            </a:r>
            <a:r>
              <a:rPr lang="en-US" sz="2400" dirty="0" err="1" smtClean="0"/>
              <a:t>và</a:t>
            </a:r>
            <a:r>
              <a:rPr lang="en-US" sz="2400" dirty="0" smtClean="0"/>
              <a:t> coffee bar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914400"/>
            <a:ext cx="685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Các</a:t>
            </a:r>
            <a:r>
              <a:rPr lang="en-US" sz="1600" dirty="0" smtClean="0"/>
              <a:t> element </a:t>
            </a:r>
            <a:r>
              <a:rPr lang="en-US" sz="1600" dirty="0" err="1" smtClean="0"/>
              <a:t>và</a:t>
            </a:r>
            <a:r>
              <a:rPr lang="en-US" sz="1600" dirty="0" smtClean="0"/>
              <a:t> function </a:t>
            </a:r>
            <a:r>
              <a:rPr lang="en-US" sz="1600" dirty="0" err="1" smtClean="0"/>
              <a:t>tương</a:t>
            </a:r>
            <a:r>
              <a:rPr lang="en-US" sz="1600" dirty="0" smtClean="0"/>
              <a:t> </a:t>
            </a:r>
            <a:r>
              <a:rPr lang="en-US" sz="1600" dirty="0" err="1" smtClean="0"/>
              <a:t>tự</a:t>
            </a:r>
            <a:r>
              <a:rPr lang="en-US" sz="1600" dirty="0" smtClean="0"/>
              <a:t> </a:t>
            </a:r>
            <a:r>
              <a:rPr lang="en-US" sz="1600" dirty="0" err="1" smtClean="0"/>
              <a:t>như</a:t>
            </a:r>
            <a:r>
              <a:rPr lang="en-US" sz="1600" dirty="0" smtClean="0"/>
              <a:t> </a:t>
            </a:r>
            <a:r>
              <a:rPr lang="en-US" sz="1600" dirty="0" err="1" smtClean="0"/>
              <a:t>trang</a:t>
            </a:r>
            <a:r>
              <a:rPr lang="en-US" sz="1600" dirty="0" smtClean="0"/>
              <a:t> Accommodation</a:t>
            </a:r>
            <a:endParaRPr lang="en-US" sz="1600" dirty="0"/>
          </a:p>
        </p:txBody>
      </p:sp>
      <p:pic>
        <p:nvPicPr>
          <p:cNvPr id="7170" name="Picture 2" descr="D:\hotel-template-psd-pixelfabric\dinnin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82" y="1447800"/>
            <a:ext cx="7291384" cy="4819149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5181600" y="3276600"/>
            <a:ext cx="2133600" cy="2971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486400" y="3505200"/>
            <a:ext cx="36576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15200" y="32004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Button menu </a:t>
            </a:r>
            <a:r>
              <a:rPr lang="en-US" sz="1400" dirty="0" err="1" smtClean="0"/>
              <a:t>món</a:t>
            </a:r>
            <a:r>
              <a:rPr lang="en-US" sz="1400" dirty="0" smtClean="0"/>
              <a:t> </a:t>
            </a:r>
            <a:r>
              <a:rPr lang="en-US" sz="1400" dirty="0" err="1" smtClean="0"/>
              <a:t>ăn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7467600" y="4114800"/>
            <a:ext cx="14478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click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button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434</Words>
  <Application>Microsoft Office PowerPoint</Application>
  <PresentationFormat>On-screen Show (4:3)</PresentationFormat>
  <Paragraphs>53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Calm Seas hotel website</vt:lpstr>
      <vt:lpstr>SITEMAP</vt:lpstr>
      <vt:lpstr>I.Home page (desktop)</vt:lpstr>
      <vt:lpstr>II.Overview page (desktop)</vt:lpstr>
      <vt:lpstr>I.Home and overview page(mobile)</vt:lpstr>
      <vt:lpstr>IV. Accommodation page (desktop) : có tổng cộng 4 loại phòng</vt:lpstr>
      <vt:lpstr>IV. Accommodation page (desktop)</vt:lpstr>
      <vt:lpstr>V. Dining(desktop): bao gồm restaurant và coffee bar</vt:lpstr>
      <vt:lpstr>V. Dining(desktop): bao gồm restaurant và coffee bar</vt:lpstr>
      <vt:lpstr>VI. Service(desktop): bao gồm tour, foot massage, private beach</vt:lpstr>
      <vt:lpstr>VI. Service(desktop): bao gồm tour, foot massage, private beach</vt:lpstr>
      <vt:lpstr>VII. Offer (desktop): chưa có nội dung cụ thể</vt:lpstr>
      <vt:lpstr>VII. Offer (desktop): chưa có nội dung cụ thể</vt:lpstr>
      <vt:lpstr>VIII. Meeting (desktop)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Calm Seas hotel website</dc:title>
  <dc:creator>Jackechang</dc:creator>
  <cp:lastModifiedBy>Jackechang</cp:lastModifiedBy>
  <cp:revision>30</cp:revision>
  <dcterms:created xsi:type="dcterms:W3CDTF">2015-04-15T14:17:10Z</dcterms:created>
  <dcterms:modified xsi:type="dcterms:W3CDTF">2015-04-15T16:27:29Z</dcterms:modified>
</cp:coreProperties>
</file>